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12192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29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>
        <p:scale>
          <a:sx n="140" d="100"/>
          <a:sy n="140" d="100"/>
        </p:scale>
        <p:origin x="774" y="-4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D1524-816E-4279-AD13-2718777D3733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08844-538F-4B95-AC90-4D929464A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415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D1524-816E-4279-AD13-2718777D3733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08844-538F-4B95-AC90-4D929464A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725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D1524-816E-4279-AD13-2718777D3733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08844-538F-4B95-AC90-4D929464A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493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D1524-816E-4279-AD13-2718777D3733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08844-538F-4B95-AC90-4D929464A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969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D1524-816E-4279-AD13-2718777D3733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08844-538F-4B95-AC90-4D929464A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11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D1524-816E-4279-AD13-2718777D3733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08844-538F-4B95-AC90-4D929464A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981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D1524-816E-4279-AD13-2718777D3733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08844-538F-4B95-AC90-4D929464A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743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D1524-816E-4279-AD13-2718777D3733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08844-538F-4B95-AC90-4D929464A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766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D1524-816E-4279-AD13-2718777D3733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08844-538F-4B95-AC90-4D929464A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93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D1524-816E-4279-AD13-2718777D3733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08844-538F-4B95-AC90-4D929464A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011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D1524-816E-4279-AD13-2718777D3733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08844-538F-4B95-AC90-4D929464A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69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FD1524-816E-4279-AD13-2718777D3733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C08844-538F-4B95-AC90-4D929464A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973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/>
        </p:nvSpPr>
        <p:spPr>
          <a:xfrm rot="5400000">
            <a:off x="766771" y="6868950"/>
            <a:ext cx="5468112" cy="3922776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 rot="5400000">
            <a:off x="764499" y="1209662"/>
            <a:ext cx="5468112" cy="3922776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239" b="11902"/>
          <a:stretch/>
        </p:blipFill>
        <p:spPr>
          <a:xfrm>
            <a:off x="2675595" y="1272030"/>
            <a:ext cx="1645920" cy="28529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537167" y="1651389"/>
            <a:ext cx="3922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t</a:t>
            </a:r>
            <a:r>
              <a:rPr lang="en-US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ell us what you think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023137" y="2129296"/>
            <a:ext cx="2950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please fill out + hand to a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host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3178349"/>
              </p:ext>
            </p:extLst>
          </p:nvPr>
        </p:nvGraphicFramePr>
        <p:xfrm>
          <a:off x="1914238" y="2796000"/>
          <a:ext cx="3200400" cy="20802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200400"/>
              </a:tblGrid>
              <a:tr h="14484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484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484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484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484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484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484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958"/>
          <a:stretch/>
        </p:blipFill>
        <p:spPr>
          <a:xfrm>
            <a:off x="2172675" y="583372"/>
            <a:ext cx="2651760" cy="73117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798615" y="2582934"/>
            <a:ext cx="1893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c</a:t>
            </a: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omments (please!)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0516" y="5164144"/>
            <a:ext cx="274320" cy="27432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549" y="5164144"/>
            <a:ext cx="274320" cy="27432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6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582" y="5164144"/>
            <a:ext cx="274320" cy="27432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2280476" y="5377091"/>
            <a:ext cx="2468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www.conestogaranch.com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239" b="11902"/>
          <a:stretch/>
        </p:blipFill>
        <p:spPr>
          <a:xfrm>
            <a:off x="2675595" y="6933777"/>
            <a:ext cx="1645920" cy="285292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1537167" y="7313136"/>
            <a:ext cx="3922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t</a:t>
            </a:r>
            <a:r>
              <a:rPr lang="en-US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ell us what you think 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2023137" y="7791043"/>
            <a:ext cx="2950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please fill out + hand to a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host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graphicFrame>
        <p:nvGraphicFramePr>
          <p:cNvPr id="54" name="Table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0377715"/>
              </p:ext>
            </p:extLst>
          </p:nvPr>
        </p:nvGraphicFramePr>
        <p:xfrm>
          <a:off x="1914238" y="8332388"/>
          <a:ext cx="3200400" cy="108372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200400"/>
              </a:tblGrid>
              <a:tr h="270931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your servers name</a:t>
                      </a:r>
                      <a:endParaRPr 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T="0" marB="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0931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name</a:t>
                      </a:r>
                      <a:endParaRPr 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T="0" marB="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0931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email</a:t>
                      </a:r>
                      <a:endParaRPr 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T="0" marB="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0931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town/city</a:t>
                      </a:r>
                      <a:endParaRPr 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T="0" marB="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5" name="Picture 5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958"/>
          <a:stretch/>
        </p:blipFill>
        <p:spPr>
          <a:xfrm>
            <a:off x="2172675" y="6245119"/>
            <a:ext cx="2651760" cy="731172"/>
          </a:xfrm>
          <a:prstGeom prst="rect">
            <a:avLst/>
          </a:prstGeom>
        </p:spPr>
      </p:pic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8045312"/>
              </p:ext>
            </p:extLst>
          </p:nvPr>
        </p:nvGraphicFramePr>
        <p:xfrm>
          <a:off x="1630016" y="9664356"/>
          <a:ext cx="3484620" cy="17497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96064"/>
                <a:gridCol w="547139"/>
                <a:gridCol w="547139"/>
                <a:gridCol w="547139"/>
                <a:gridCol w="547139"/>
              </a:tblGrid>
              <a:tr h="349958"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food</a:t>
                      </a:r>
                      <a:r>
                        <a:rPr lang="en-US" sz="1600" baseline="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 quality</a:t>
                      </a:r>
                      <a:endParaRPr 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Webdings" panose="05030102010509060703" pitchFamily="18" charset="2"/>
                        <a:cs typeface="Arabic Typesetting" panose="03020402040406030203" pitchFamily="66" charset="-78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9958"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server</a:t>
                      </a:r>
                      <a:endParaRPr 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9958"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ambiance</a:t>
                      </a:r>
                      <a:endParaRPr 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9958"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value</a:t>
                      </a:r>
                      <a:endParaRPr 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9958"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overall experience</a:t>
                      </a:r>
                      <a:endParaRPr 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7" name="Rectangle 36"/>
          <p:cNvSpPr/>
          <p:nvPr/>
        </p:nvSpPr>
        <p:spPr>
          <a:xfrm>
            <a:off x="3126224" y="9760548"/>
            <a:ext cx="137160" cy="137160"/>
          </a:xfrm>
          <a:prstGeom prst="rect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3126224" y="10109411"/>
            <a:ext cx="137160" cy="137160"/>
          </a:xfrm>
          <a:prstGeom prst="rect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3466213" y="9514409"/>
            <a:ext cx="5486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good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013838" y="9514409"/>
            <a:ext cx="5486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average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561463" y="9514409"/>
            <a:ext cx="5486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poor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918588" y="9514409"/>
            <a:ext cx="5486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excellent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3126224" y="10458274"/>
            <a:ext cx="137160" cy="137160"/>
          </a:xfrm>
          <a:prstGeom prst="rect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3126224" y="10807137"/>
            <a:ext cx="137160" cy="137160"/>
          </a:xfrm>
          <a:prstGeom prst="rect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3126224" y="11156001"/>
            <a:ext cx="137160" cy="137160"/>
          </a:xfrm>
          <a:prstGeom prst="rect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3668238" y="9761876"/>
            <a:ext cx="137160" cy="137160"/>
          </a:xfrm>
          <a:prstGeom prst="rect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3668238" y="10110739"/>
            <a:ext cx="137160" cy="137160"/>
          </a:xfrm>
          <a:prstGeom prst="rect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3668238" y="10459602"/>
            <a:ext cx="137160" cy="137160"/>
          </a:xfrm>
          <a:prstGeom prst="rect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3668238" y="10808465"/>
            <a:ext cx="137160" cy="137160"/>
          </a:xfrm>
          <a:prstGeom prst="rect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3668238" y="11157329"/>
            <a:ext cx="137160" cy="137160"/>
          </a:xfrm>
          <a:prstGeom prst="rect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4208925" y="9761872"/>
            <a:ext cx="137160" cy="137160"/>
          </a:xfrm>
          <a:prstGeom prst="rect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4208925" y="10110735"/>
            <a:ext cx="137160" cy="137160"/>
          </a:xfrm>
          <a:prstGeom prst="rect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4208925" y="10459598"/>
            <a:ext cx="137160" cy="137160"/>
          </a:xfrm>
          <a:prstGeom prst="rect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>
            <a:off x="4208925" y="10808461"/>
            <a:ext cx="137160" cy="137160"/>
          </a:xfrm>
          <a:prstGeom prst="rect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/>
          <p:cNvSpPr/>
          <p:nvPr/>
        </p:nvSpPr>
        <p:spPr>
          <a:xfrm>
            <a:off x="4208925" y="11157325"/>
            <a:ext cx="137160" cy="137160"/>
          </a:xfrm>
          <a:prstGeom prst="rect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4781423" y="9761872"/>
            <a:ext cx="137160" cy="137160"/>
          </a:xfrm>
          <a:prstGeom prst="rect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4781423" y="10110735"/>
            <a:ext cx="137160" cy="137160"/>
          </a:xfrm>
          <a:prstGeom prst="rect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/>
          <p:cNvSpPr/>
          <p:nvPr/>
        </p:nvSpPr>
        <p:spPr>
          <a:xfrm>
            <a:off x="4781423" y="10459598"/>
            <a:ext cx="137160" cy="137160"/>
          </a:xfrm>
          <a:prstGeom prst="rect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/>
          <p:cNvSpPr/>
          <p:nvPr/>
        </p:nvSpPr>
        <p:spPr>
          <a:xfrm>
            <a:off x="4781423" y="10808461"/>
            <a:ext cx="137160" cy="137160"/>
          </a:xfrm>
          <a:prstGeom prst="rect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4781423" y="11157325"/>
            <a:ext cx="137160" cy="137160"/>
          </a:xfrm>
          <a:prstGeom prst="rect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405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3054</TotalTime>
  <Words>48</Words>
  <Application>Microsoft Office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Arabic Typesetting</vt:lpstr>
      <vt:lpstr>Arial</vt:lpstr>
      <vt:lpstr>Calibri</vt:lpstr>
      <vt:lpstr>Calibri Light</vt:lpstr>
      <vt:lpstr>Webdings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Daniela Mahr</dc:creator>
  <cp:lastModifiedBy>Daniela</cp:lastModifiedBy>
  <cp:revision>77</cp:revision>
  <dcterms:created xsi:type="dcterms:W3CDTF">2016-01-20T20:55:47Z</dcterms:created>
  <dcterms:modified xsi:type="dcterms:W3CDTF">2016-03-29T15:57:54Z</dcterms:modified>
</cp:coreProperties>
</file>